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2A5"/>
    <a:srgbClr val="F685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07C107-5795-F927-7F4C-2A23AB1CE709}" v="9" dt="2022-07-21T09:16:42.660"/>
    <p1510:client id="{EF5E1C41-7078-47AF-8403-F4D357911047}" v="178" dt="2022-07-20T19:19:54.25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8" d="100"/>
          <a:sy n="58" d="100"/>
        </p:scale>
        <p:origin x="964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8E88CC-306C-4C7A-8F9A-3D4A248C96DC}">
      <dsp:nvSpPr>
        <dsp:cNvPr id="0" name=""/>
        <dsp:cNvSpPr/>
      </dsp:nvSpPr>
      <dsp:spPr>
        <a:xfrm>
          <a:off x="3748530" y="4045906"/>
          <a:ext cx="1723551" cy="8984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54030"/>
              </a:lnTo>
              <a:lnTo>
                <a:pt x="1723551" y="754030"/>
              </a:lnTo>
              <a:lnTo>
                <a:pt x="1723551" y="89846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ED1B56-D048-4B58-9B09-4D3736EA1248}">
      <dsp:nvSpPr>
        <dsp:cNvPr id="0" name=""/>
        <dsp:cNvSpPr/>
      </dsp:nvSpPr>
      <dsp:spPr>
        <a:xfrm>
          <a:off x="3702810" y="4045906"/>
          <a:ext cx="91440" cy="89846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754030"/>
              </a:lnTo>
              <a:lnTo>
                <a:pt x="110997" y="754030"/>
              </a:lnTo>
              <a:lnTo>
                <a:pt x="110997" y="89846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18591AA-22EF-4AE3-971A-A235CDC8E5AD}">
      <dsp:nvSpPr>
        <dsp:cNvPr id="0" name=""/>
        <dsp:cNvSpPr/>
      </dsp:nvSpPr>
      <dsp:spPr>
        <a:xfrm>
          <a:off x="2264092" y="4045906"/>
          <a:ext cx="1484438" cy="877915"/>
        </a:xfrm>
        <a:custGeom>
          <a:avLst/>
          <a:gdLst/>
          <a:ahLst/>
          <a:cxnLst/>
          <a:rect l="0" t="0" r="0" b="0"/>
          <a:pathLst>
            <a:path>
              <a:moveTo>
                <a:pt x="1484438" y="0"/>
              </a:moveTo>
              <a:lnTo>
                <a:pt x="1484438" y="733479"/>
              </a:lnTo>
              <a:lnTo>
                <a:pt x="0" y="733479"/>
              </a:lnTo>
              <a:lnTo>
                <a:pt x="0" y="87791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E3B481-3C33-4149-A725-2BF70FFE9834}">
      <dsp:nvSpPr>
        <dsp:cNvPr id="0" name=""/>
        <dsp:cNvSpPr/>
      </dsp:nvSpPr>
      <dsp:spPr>
        <a:xfrm>
          <a:off x="2506469" y="2696234"/>
          <a:ext cx="1242061" cy="7306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86224"/>
              </a:lnTo>
              <a:lnTo>
                <a:pt x="1242061" y="586224"/>
              </a:lnTo>
              <a:lnTo>
                <a:pt x="1242061" y="730660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688AF9-1D42-4B08-92C7-08AE9F969C29}">
      <dsp:nvSpPr>
        <dsp:cNvPr id="0" name=""/>
        <dsp:cNvSpPr/>
      </dsp:nvSpPr>
      <dsp:spPr>
        <a:xfrm>
          <a:off x="600055" y="4045906"/>
          <a:ext cx="91440" cy="878759"/>
        </a:xfrm>
        <a:custGeom>
          <a:avLst/>
          <a:gdLst/>
          <a:ahLst/>
          <a:cxnLst/>
          <a:rect l="0" t="0" r="0" b="0"/>
          <a:pathLst>
            <a:path>
              <a:moveTo>
                <a:pt x="60042" y="0"/>
              </a:moveTo>
              <a:lnTo>
                <a:pt x="60042" y="734323"/>
              </a:lnTo>
              <a:lnTo>
                <a:pt x="45720" y="734323"/>
              </a:lnTo>
              <a:lnTo>
                <a:pt x="45720" y="87875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33BE23-1ED5-41B9-83A6-DE9CC30FA167}">
      <dsp:nvSpPr>
        <dsp:cNvPr id="0" name=""/>
        <dsp:cNvSpPr/>
      </dsp:nvSpPr>
      <dsp:spPr>
        <a:xfrm>
          <a:off x="660097" y="2696234"/>
          <a:ext cx="1846372" cy="730660"/>
        </a:xfrm>
        <a:custGeom>
          <a:avLst/>
          <a:gdLst/>
          <a:ahLst/>
          <a:cxnLst/>
          <a:rect l="0" t="0" r="0" b="0"/>
          <a:pathLst>
            <a:path>
              <a:moveTo>
                <a:pt x="1846372" y="0"/>
              </a:moveTo>
              <a:lnTo>
                <a:pt x="1846372" y="586224"/>
              </a:lnTo>
              <a:lnTo>
                <a:pt x="0" y="586224"/>
              </a:lnTo>
              <a:lnTo>
                <a:pt x="0" y="730660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5034D5-0A2D-4CCB-881B-9E5C4B668600}">
      <dsp:nvSpPr>
        <dsp:cNvPr id="0" name=""/>
        <dsp:cNvSpPr/>
      </dsp:nvSpPr>
      <dsp:spPr>
        <a:xfrm>
          <a:off x="1734672" y="1594933"/>
          <a:ext cx="1543595" cy="11013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7349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>
              <a:solidFill>
                <a:schemeClr val="tx2"/>
              </a:solidFill>
            </a:rPr>
            <a:t>Art. </a:t>
          </a:r>
          <a:r>
            <a:rPr lang="en-US" sz="1400" b="1" kern="1200">
              <a:solidFill>
                <a:schemeClr val="tx2"/>
              </a:solidFill>
              <a:latin typeface="+mn-lt"/>
            </a:rPr>
            <a:t>448 </a:t>
          </a:r>
        </a:p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err="1">
              <a:solidFill>
                <a:schemeClr val="tx2"/>
              </a:solidFill>
              <a:latin typeface="+mn-lt"/>
            </a:rPr>
            <a:t>Autorisation</a:t>
          </a:r>
          <a:r>
            <a:rPr lang="en-US" sz="1400" b="1" kern="1200">
              <a:solidFill>
                <a:schemeClr val="tx2"/>
              </a:solidFill>
              <a:latin typeface="+mn-lt"/>
            </a:rPr>
            <a:t> </a:t>
          </a:r>
          <a:r>
            <a:rPr lang="en-US" sz="1400" b="1" kern="1200" err="1">
              <a:solidFill>
                <a:schemeClr val="tx2"/>
              </a:solidFill>
              <a:latin typeface="+mn-lt"/>
            </a:rPr>
            <a:t>maritale</a:t>
          </a:r>
          <a:endParaRPr lang="en-US" sz="1400" b="1" kern="1200">
            <a:solidFill>
              <a:schemeClr val="tx2"/>
            </a:solidFill>
            <a:latin typeface="+mn-lt"/>
          </a:endParaRPr>
        </a:p>
      </dsp:txBody>
      <dsp:txXfrm>
        <a:off x="1734672" y="1594933"/>
        <a:ext cx="1543595" cy="1101301"/>
      </dsp:txXfrm>
    </dsp:sp>
    <dsp:sp modelId="{203F907F-44A7-4D34-9D9C-B7900B92C440}">
      <dsp:nvSpPr>
        <dsp:cNvPr id="0" name=""/>
        <dsp:cNvSpPr/>
      </dsp:nvSpPr>
      <dsp:spPr>
        <a:xfrm>
          <a:off x="2158069" y="2759319"/>
          <a:ext cx="1076009" cy="206337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8890" rIns="35560" bIns="8890" numCol="1" spcCol="1270" anchor="ctr" anchorCtr="0">
          <a:noAutofit/>
        </a:bodyPr>
        <a:lstStyle/>
        <a:p>
          <a:pPr marL="0" lvl="0" indent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2158069" y="2759319"/>
        <a:ext cx="1076009" cy="206337"/>
      </dsp:txXfrm>
    </dsp:sp>
    <dsp:sp modelId="{FC00B8DF-864E-4823-AA99-5F6385E47C2A}">
      <dsp:nvSpPr>
        <dsp:cNvPr id="0" name=""/>
        <dsp:cNvSpPr/>
      </dsp:nvSpPr>
      <dsp:spPr>
        <a:xfrm>
          <a:off x="62314" y="3426895"/>
          <a:ext cx="1195566" cy="619011"/>
        </a:xfrm>
        <a:prstGeom prst="rect">
          <a:avLst/>
        </a:prstGeom>
        <a:noFill/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734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b="0" kern="1200"/>
        </a:p>
      </dsp:txBody>
      <dsp:txXfrm>
        <a:off x="62314" y="3426895"/>
        <a:ext cx="1195566" cy="619011"/>
      </dsp:txXfrm>
    </dsp:sp>
    <dsp:sp modelId="{94EC444C-1122-4167-BE9A-7249E8545239}">
      <dsp:nvSpPr>
        <dsp:cNvPr id="0" name=""/>
        <dsp:cNvSpPr/>
      </dsp:nvSpPr>
      <dsp:spPr>
        <a:xfrm>
          <a:off x="325573" y="3743784"/>
          <a:ext cx="1076009" cy="20633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7620" rIns="3048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>
              <a:solidFill>
                <a:schemeClr val="tx2"/>
              </a:solidFill>
            </a:rPr>
            <a:t>TRAVAIL</a:t>
          </a:r>
        </a:p>
      </dsp:txBody>
      <dsp:txXfrm>
        <a:off x="325573" y="3743784"/>
        <a:ext cx="1076009" cy="206337"/>
      </dsp:txXfrm>
    </dsp:sp>
    <dsp:sp modelId="{E13ED93C-7C9C-483A-A595-24ED6F2B7DDC}">
      <dsp:nvSpPr>
        <dsp:cNvPr id="0" name=""/>
        <dsp:cNvSpPr/>
      </dsp:nvSpPr>
      <dsp:spPr>
        <a:xfrm>
          <a:off x="47991" y="4924665"/>
          <a:ext cx="1195566" cy="6190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734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err="1">
              <a:solidFill>
                <a:schemeClr val="tx2"/>
              </a:solidFill>
            </a:rPr>
            <a:t>Obtenir</a:t>
          </a:r>
          <a:r>
            <a:rPr lang="en-US" sz="1400" kern="1200">
              <a:solidFill>
                <a:schemeClr val="tx2"/>
              </a:solidFill>
            </a:rPr>
            <a:t> un </a:t>
          </a:r>
          <a:r>
            <a:rPr lang="en-US" sz="1400" kern="1200" err="1">
              <a:solidFill>
                <a:schemeClr val="tx2"/>
              </a:solidFill>
            </a:rPr>
            <a:t>emploi</a:t>
          </a:r>
          <a:endParaRPr lang="en-US" sz="1400" kern="1200">
            <a:solidFill>
              <a:schemeClr val="tx2"/>
            </a:solidFill>
          </a:endParaRPr>
        </a:p>
      </dsp:txBody>
      <dsp:txXfrm>
        <a:off x="47991" y="4924665"/>
        <a:ext cx="1195566" cy="619011"/>
      </dsp:txXfrm>
    </dsp:sp>
    <dsp:sp modelId="{D5A14FCB-A66B-483A-9F6B-C81B3AC039BA}">
      <dsp:nvSpPr>
        <dsp:cNvPr id="0" name=""/>
        <dsp:cNvSpPr/>
      </dsp:nvSpPr>
      <dsp:spPr>
        <a:xfrm>
          <a:off x="301427" y="4885010"/>
          <a:ext cx="1076009" cy="206337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8890" rIns="35560" bIns="8890" numCol="1" spcCol="1270" anchor="ctr" anchorCtr="0">
          <a:noAutofit/>
        </a:bodyPr>
        <a:lstStyle/>
        <a:p>
          <a:pPr marL="0" lvl="0" indent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301427" y="4885010"/>
        <a:ext cx="1076009" cy="206337"/>
      </dsp:txXfrm>
    </dsp:sp>
    <dsp:sp modelId="{2508D5BC-D7D8-4D02-8DCE-0C300C36B201}">
      <dsp:nvSpPr>
        <dsp:cNvPr id="0" name=""/>
        <dsp:cNvSpPr/>
      </dsp:nvSpPr>
      <dsp:spPr>
        <a:xfrm>
          <a:off x="3150747" y="3426895"/>
          <a:ext cx="1195566" cy="619011"/>
        </a:xfrm>
        <a:prstGeom prst="rect">
          <a:avLst/>
        </a:prstGeom>
        <a:noFill/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734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3150747" y="3426895"/>
        <a:ext cx="1195566" cy="619011"/>
      </dsp:txXfrm>
    </dsp:sp>
    <dsp:sp modelId="{63C0F1E3-4BD7-4498-987E-6006CE1B85F9}">
      <dsp:nvSpPr>
        <dsp:cNvPr id="0" name=""/>
        <dsp:cNvSpPr/>
      </dsp:nvSpPr>
      <dsp:spPr>
        <a:xfrm>
          <a:off x="2911929" y="3747242"/>
          <a:ext cx="2086597" cy="38384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7620" rIns="3048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>
              <a:solidFill>
                <a:schemeClr val="tx2"/>
              </a:solidFill>
            </a:rPr>
            <a:t>ENTREPRENEURIAT</a:t>
          </a:r>
          <a:endParaRPr lang="en-US" sz="900" b="1" kern="1200">
            <a:solidFill>
              <a:schemeClr val="tx2"/>
            </a:solidFill>
          </a:endParaRPr>
        </a:p>
      </dsp:txBody>
      <dsp:txXfrm>
        <a:off x="2911929" y="3747242"/>
        <a:ext cx="2086597" cy="383840"/>
      </dsp:txXfrm>
    </dsp:sp>
    <dsp:sp modelId="{80951C03-1299-409E-AEB1-9449D7C96280}">
      <dsp:nvSpPr>
        <dsp:cNvPr id="0" name=""/>
        <dsp:cNvSpPr/>
      </dsp:nvSpPr>
      <dsp:spPr>
        <a:xfrm>
          <a:off x="1666309" y="4923821"/>
          <a:ext cx="1195566" cy="6190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734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err="1">
              <a:solidFill>
                <a:schemeClr val="tx2"/>
              </a:solidFill>
            </a:rPr>
            <a:t>Enregistrer</a:t>
          </a:r>
          <a:r>
            <a:rPr lang="en-US" sz="1400" kern="1200">
              <a:solidFill>
                <a:schemeClr val="tx2"/>
              </a:solidFill>
            </a:rPr>
            <a:t> </a:t>
          </a:r>
          <a:r>
            <a:rPr lang="en-US" sz="1400" kern="1200" err="1">
              <a:solidFill>
                <a:schemeClr val="tx2"/>
              </a:solidFill>
            </a:rPr>
            <a:t>une</a:t>
          </a:r>
          <a:r>
            <a:rPr lang="en-US" sz="1400" kern="1200">
              <a:solidFill>
                <a:schemeClr val="tx2"/>
              </a:solidFill>
            </a:rPr>
            <a:t> </a:t>
          </a:r>
          <a:r>
            <a:rPr lang="en-US" sz="1400" kern="1200" err="1">
              <a:solidFill>
                <a:schemeClr val="tx2"/>
              </a:solidFill>
            </a:rPr>
            <a:t>entreprise</a:t>
          </a:r>
          <a:endParaRPr lang="en-US" sz="1400" kern="1200">
            <a:solidFill>
              <a:schemeClr val="tx2"/>
            </a:solidFill>
          </a:endParaRPr>
        </a:p>
      </dsp:txBody>
      <dsp:txXfrm>
        <a:off x="1666309" y="4923821"/>
        <a:ext cx="1195566" cy="619011"/>
      </dsp:txXfrm>
    </dsp:sp>
    <dsp:sp modelId="{5E9B4486-BD3C-4B75-B1EC-60335A039226}">
      <dsp:nvSpPr>
        <dsp:cNvPr id="0" name=""/>
        <dsp:cNvSpPr/>
      </dsp:nvSpPr>
      <dsp:spPr>
        <a:xfrm>
          <a:off x="1905422" y="4973762"/>
          <a:ext cx="1076009" cy="206337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8890" rIns="35560" bIns="8890" numCol="1" spcCol="1270" anchor="ctr" anchorCtr="0">
          <a:noAutofit/>
        </a:bodyPr>
        <a:lstStyle/>
        <a:p>
          <a:pPr marL="0" lvl="0" indent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1905422" y="4973762"/>
        <a:ext cx="1076009" cy="206337"/>
      </dsp:txXfrm>
    </dsp:sp>
    <dsp:sp modelId="{0C95A93F-9E10-453F-B96E-262133D10EDB}">
      <dsp:nvSpPr>
        <dsp:cNvPr id="0" name=""/>
        <dsp:cNvSpPr/>
      </dsp:nvSpPr>
      <dsp:spPr>
        <a:xfrm>
          <a:off x="3216025" y="4944372"/>
          <a:ext cx="1195566" cy="6190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7349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err="1">
              <a:solidFill>
                <a:schemeClr val="tx2"/>
              </a:solidFill>
            </a:rPr>
            <a:t>Ouvrir</a:t>
          </a:r>
          <a:r>
            <a:rPr lang="en-US" sz="1300" kern="1200">
              <a:solidFill>
                <a:schemeClr val="tx2"/>
              </a:solidFill>
            </a:rPr>
            <a:t> un </a:t>
          </a:r>
          <a:r>
            <a:rPr lang="en-US" sz="1300" kern="1200" err="1">
              <a:solidFill>
                <a:schemeClr val="tx2"/>
              </a:solidFill>
            </a:rPr>
            <a:t>compte</a:t>
          </a:r>
          <a:r>
            <a:rPr lang="en-US" sz="1300" kern="1200">
              <a:solidFill>
                <a:schemeClr val="tx2"/>
              </a:solidFill>
            </a:rPr>
            <a:t> </a:t>
          </a:r>
          <a:r>
            <a:rPr lang="en-US" sz="1300" kern="1200" err="1">
              <a:solidFill>
                <a:schemeClr val="tx2"/>
              </a:solidFill>
            </a:rPr>
            <a:t>en</a:t>
          </a:r>
          <a:r>
            <a:rPr lang="en-US" sz="1300" kern="1200">
              <a:solidFill>
                <a:schemeClr val="tx2"/>
              </a:solidFill>
            </a:rPr>
            <a:t> </a:t>
          </a:r>
          <a:r>
            <a:rPr lang="en-US" sz="1300" kern="1200" err="1">
              <a:solidFill>
                <a:schemeClr val="tx2"/>
              </a:solidFill>
            </a:rPr>
            <a:t>banque</a:t>
          </a:r>
          <a:endParaRPr lang="en-US" sz="1300" kern="1200">
            <a:solidFill>
              <a:schemeClr val="tx2"/>
            </a:solidFill>
          </a:endParaRPr>
        </a:p>
      </dsp:txBody>
      <dsp:txXfrm>
        <a:off x="3216025" y="4944372"/>
        <a:ext cx="1195566" cy="619011"/>
      </dsp:txXfrm>
    </dsp:sp>
    <dsp:sp modelId="{5727AE10-462D-404D-BC52-A95636037DC8}">
      <dsp:nvSpPr>
        <dsp:cNvPr id="0" name=""/>
        <dsp:cNvSpPr/>
      </dsp:nvSpPr>
      <dsp:spPr>
        <a:xfrm>
          <a:off x="3509417" y="4973762"/>
          <a:ext cx="1076009" cy="206337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8890" rIns="35560" bIns="8890" numCol="1" spcCol="1270" anchor="ctr" anchorCtr="0">
          <a:noAutofit/>
        </a:bodyPr>
        <a:lstStyle/>
        <a:p>
          <a:pPr marL="0" lvl="0" indent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3509417" y="4973762"/>
        <a:ext cx="1076009" cy="206337"/>
      </dsp:txXfrm>
    </dsp:sp>
    <dsp:sp modelId="{A7F959C7-6A7D-4D33-94DD-BB1DC0590ADF}">
      <dsp:nvSpPr>
        <dsp:cNvPr id="0" name=""/>
        <dsp:cNvSpPr/>
      </dsp:nvSpPr>
      <dsp:spPr>
        <a:xfrm>
          <a:off x="4874299" y="4944372"/>
          <a:ext cx="1195566" cy="6190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734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solidFill>
                <a:schemeClr val="tx2"/>
              </a:solidFill>
            </a:rPr>
            <a:t>Signer un </a:t>
          </a:r>
          <a:r>
            <a:rPr lang="en-US" sz="1400" kern="1200" err="1">
              <a:solidFill>
                <a:schemeClr val="tx2"/>
              </a:solidFill>
            </a:rPr>
            <a:t>contrat</a:t>
          </a:r>
          <a:endParaRPr lang="en-US" sz="1400" kern="1200">
            <a:solidFill>
              <a:schemeClr val="tx2"/>
            </a:solidFill>
          </a:endParaRPr>
        </a:p>
      </dsp:txBody>
      <dsp:txXfrm>
        <a:off x="4874299" y="4944372"/>
        <a:ext cx="1195566" cy="619011"/>
      </dsp:txXfrm>
    </dsp:sp>
    <dsp:sp modelId="{91DD4636-7FB1-4E95-823E-93C5EBFCC259}">
      <dsp:nvSpPr>
        <dsp:cNvPr id="0" name=""/>
        <dsp:cNvSpPr/>
      </dsp:nvSpPr>
      <dsp:spPr>
        <a:xfrm>
          <a:off x="5113412" y="4973762"/>
          <a:ext cx="1076009" cy="206337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8890" rIns="35560" bIns="8890" numCol="1" spcCol="1270" anchor="ctr" anchorCtr="0">
          <a:noAutofit/>
        </a:bodyPr>
        <a:lstStyle/>
        <a:p>
          <a:pPr marL="0" lvl="0" indent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5113412" y="4973762"/>
        <a:ext cx="1076009" cy="20633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688AF9-1D42-4B08-92C7-08AE9F969C29}">
      <dsp:nvSpPr>
        <dsp:cNvPr id="0" name=""/>
        <dsp:cNvSpPr/>
      </dsp:nvSpPr>
      <dsp:spPr>
        <a:xfrm>
          <a:off x="1221728" y="2159840"/>
          <a:ext cx="91440" cy="719886"/>
        </a:xfrm>
        <a:custGeom>
          <a:avLst/>
          <a:gdLst/>
          <a:ahLst/>
          <a:cxnLst/>
          <a:rect l="0" t="0" r="0" b="0"/>
          <a:pathLst>
            <a:path>
              <a:moveTo>
                <a:pt x="66650" y="0"/>
              </a:moveTo>
              <a:lnTo>
                <a:pt x="66650" y="514642"/>
              </a:lnTo>
              <a:lnTo>
                <a:pt x="45720" y="514642"/>
              </a:lnTo>
              <a:lnTo>
                <a:pt x="45720" y="71988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44E901-4C64-416C-AC55-CED6C23DB7A5}">
      <dsp:nvSpPr>
        <dsp:cNvPr id="0" name=""/>
        <dsp:cNvSpPr/>
      </dsp:nvSpPr>
      <dsp:spPr>
        <a:xfrm>
          <a:off x="1173205" y="661507"/>
          <a:ext cx="115173" cy="6187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3469"/>
              </a:lnTo>
              <a:lnTo>
                <a:pt x="115173" y="413469"/>
              </a:lnTo>
              <a:lnTo>
                <a:pt x="115173" y="61871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5034D5-0A2D-4CCB-881B-9E5C4B668600}">
      <dsp:nvSpPr>
        <dsp:cNvPr id="0" name=""/>
        <dsp:cNvSpPr/>
      </dsp:nvSpPr>
      <dsp:spPr>
        <a:xfrm>
          <a:off x="554098" y="0"/>
          <a:ext cx="1238213" cy="66150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241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solidFill>
                <a:schemeClr val="tx2"/>
              </a:solidFill>
            </a:rPr>
            <a:t>Art. 444</a:t>
          </a:r>
        </a:p>
      </dsp:txBody>
      <dsp:txXfrm>
        <a:off x="554098" y="0"/>
        <a:ext cx="1238213" cy="661507"/>
      </dsp:txXfrm>
    </dsp:sp>
    <dsp:sp modelId="{203F907F-44A7-4D34-9D9C-B7900B92C440}">
      <dsp:nvSpPr>
        <dsp:cNvPr id="0" name=""/>
        <dsp:cNvSpPr/>
      </dsp:nvSpPr>
      <dsp:spPr>
        <a:xfrm>
          <a:off x="1217632" y="601567"/>
          <a:ext cx="1529015" cy="293206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12700" rIns="50800" bIns="12700" numCol="1" spcCol="1270" anchor="ctr" anchorCtr="0">
          <a:noAutofit/>
        </a:bodyPr>
        <a:lstStyle/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1217632" y="601567"/>
        <a:ext cx="1529015" cy="293206"/>
      </dsp:txXfrm>
    </dsp:sp>
    <dsp:sp modelId="{56865F6F-BF5D-4FF7-B663-521D872C7401}">
      <dsp:nvSpPr>
        <dsp:cNvPr id="0" name=""/>
        <dsp:cNvSpPr/>
      </dsp:nvSpPr>
      <dsp:spPr>
        <a:xfrm>
          <a:off x="438925" y="1280222"/>
          <a:ext cx="1698905" cy="879618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124124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400" kern="1200"/>
        </a:p>
      </dsp:txBody>
      <dsp:txXfrm>
        <a:off x="438925" y="1280222"/>
        <a:ext cx="1698905" cy="879618"/>
      </dsp:txXfrm>
    </dsp:sp>
    <dsp:sp modelId="{E3C5CB8B-E76F-462F-9C4E-8475F3ECE2FD}">
      <dsp:nvSpPr>
        <dsp:cNvPr id="0" name=""/>
        <dsp:cNvSpPr/>
      </dsp:nvSpPr>
      <dsp:spPr>
        <a:xfrm>
          <a:off x="778707" y="1964369"/>
          <a:ext cx="1529015" cy="29320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7620" rIns="3048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/>
            <a:t>MARIAGE</a:t>
          </a:r>
        </a:p>
      </dsp:txBody>
      <dsp:txXfrm>
        <a:off x="778707" y="1964369"/>
        <a:ext cx="1529015" cy="293206"/>
      </dsp:txXfrm>
    </dsp:sp>
    <dsp:sp modelId="{E13ED93C-7C9C-483A-A595-24ED6F2B7DDC}">
      <dsp:nvSpPr>
        <dsp:cNvPr id="0" name=""/>
        <dsp:cNvSpPr/>
      </dsp:nvSpPr>
      <dsp:spPr>
        <a:xfrm>
          <a:off x="668516" y="2879726"/>
          <a:ext cx="1197864" cy="64273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124124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err="1">
              <a:solidFill>
                <a:schemeClr val="tx2"/>
              </a:solidFill>
            </a:rPr>
            <a:t>Obéir</a:t>
          </a:r>
          <a:r>
            <a:rPr lang="en-US" sz="1400" kern="1200">
              <a:solidFill>
                <a:schemeClr val="tx2"/>
              </a:solidFill>
            </a:rPr>
            <a:t> à son </a:t>
          </a:r>
          <a:r>
            <a:rPr lang="en-US" sz="1400" kern="1200" err="1">
              <a:solidFill>
                <a:schemeClr val="tx2"/>
              </a:solidFill>
            </a:rPr>
            <a:t>mari</a:t>
          </a:r>
          <a:endParaRPr lang="en-US" sz="1400" kern="1200">
            <a:solidFill>
              <a:schemeClr val="tx2"/>
            </a:solidFill>
          </a:endParaRPr>
        </a:p>
      </dsp:txBody>
      <dsp:txXfrm>
        <a:off x="668516" y="2879726"/>
        <a:ext cx="1197864" cy="642736"/>
      </dsp:txXfrm>
    </dsp:sp>
    <dsp:sp modelId="{D5A14FCB-A66B-483A-9F6B-C81B3AC039BA}">
      <dsp:nvSpPr>
        <dsp:cNvPr id="0" name=""/>
        <dsp:cNvSpPr/>
      </dsp:nvSpPr>
      <dsp:spPr>
        <a:xfrm>
          <a:off x="813870" y="3235205"/>
          <a:ext cx="1529015" cy="293206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12700" rIns="50800" bIns="12700" numCol="1" spcCol="1270" anchor="ctr" anchorCtr="0">
          <a:noAutofit/>
        </a:bodyPr>
        <a:lstStyle/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813870" y="3235205"/>
        <a:ext cx="1529015" cy="293206"/>
      </dsp:txXfrm>
    </dsp:sp>
  </dsp:spTree>
</dsp:drawing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NameandTitleOrganizationalChart">
  <dgm:title val=""/>
  <dgm:desc val=""/>
  <dgm:catLst>
    <dgm:cat type="hierarchy" pri="125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Max/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h" fact="0.4"/>
              </dgm:constrLst>
              <dgm:ruleLst>
                <dgm:rule type="primFontSz" val="5" fact="NaN" max="NaN"/>
              </dgm:ruleLst>
            </dgm:layoutNode>
            <dgm:layoutNode name="titleText1" styleLbl="fgAcc0">
              <dgm:varLst>
                <dgm:chMax val="0"/>
                <dgm:chPref val="0"/>
              </dgm:varLst>
              <dgm:alg type="tx">
                <dgm:param type="parTxLTRAlign" val="r"/>
              </dgm:alg>
              <dgm:shape xmlns:r="http://schemas.openxmlformats.org/officeDocument/2006/relationships" type="rect" r:blip="">
                <dgm:adjLst/>
              </dgm:shape>
              <dgm:presOf axis="followSib" ptType="sibTrans" hideLastTrans="0" cnt="1"/>
              <dgm:constrLst>
                <dgm:constr type="primFontSz" val="65"/>
                <dgm:constr type="lMarg" refType="primFontSz" fact="0.2"/>
                <dgm:constr type="rMarg" refType="primFontSz" fact="0.2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1" func="var" arg="hierBranch" op="equ" val="hang">
                    <dgm:layoutNode name="Name4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3">
                    <dgm:layoutNode name="Name44">
                      <dgm:choose name="Name45">
                        <dgm:if name="Name46" axis="self" func="depth" op="lte" val="2">
                          <dgm:choose name="Name47">
                            <dgm:if name="Name4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4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0">
                          <dgm:choose name="Name51">
                            <dgm:if name="Name52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3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54">
                  <dgm:if name="Name55" func="var" arg="hierBranch" op="equ" val="l">
                    <dgm:choose name="Name56">
                      <dgm:if name="Name57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58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59" func="var" arg="hierBranch" op="equ" val="r">
                    <dgm:choose name="Name60">
                      <dgm:if name="Name61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2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3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4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65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6">
                    <dgm:if name="Name67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8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9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70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 styleLbl="node1">
                    <dgm:varLst>
                      <dgm:chMax/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2" styleLbl="fgAcc1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71">
                    <dgm:if name="Name7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4" func="var" arg="hierBranch" op="equ" val="hang">
                      <dgm:choose name="Name75">
                        <dgm:if name="Name7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78" func="var" arg="hierBranch" op="equ" val="std">
                      <dgm:choose name="Name79">
                        <dgm:if name="Name80" func="var" arg="dir" op="equ" val="norm">
                          <dgm:alg type="hierChild"/>
                        </dgm:if>
                        <dgm:else name="Name8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2" func="var" arg="hierBranch" op="equ" val="init">
                      <dgm:choose name="Name83">
                        <dgm:if name="Name84" func="var" arg="dir" op="equ" val="norm">
                          <dgm:alg type="hierChild"/>
                        </dgm:if>
                        <dgm:else name="Name85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else name="Name86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87" ref="rep2a"/>
                </dgm:layoutNode>
                <dgm:layoutNode name="hierChild5">
                  <dgm:choose name="Name88">
                    <dgm:if name="Name8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91" ref="rep2b"/>
                </dgm:layoutNode>
              </dgm:layoutNode>
            </dgm:forEach>
          </dgm:layoutNode>
          <dgm:layoutNode name="hierChild3">
            <dgm:choose name="Name92">
              <dgm:if name="Name93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4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95" axis="precedSib" ptType="parTrans" st="-1" cnt="1">
                <dgm:layoutNode name="Name96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97">
                  <dgm:if name="Name98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99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0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1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02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103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04">
                    <dgm:if name="Name105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6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7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08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 styleLbl="asst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3" styleLbl="fgAcc2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09">
                    <dgm:if name="Name110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11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12" func="var" arg="hierBranch" op="equ" val="hang">
                      <dgm:choose name="Name113">
                        <dgm:if name="Name114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15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16" func="var" arg="hierBranch" op="equ" val="std">
                      <dgm:choose name="Name117">
                        <dgm:if name="Name118" func="var" arg="dir" op="equ" val="norm">
                          <dgm:alg type="hierChild"/>
                        </dgm:if>
                        <dgm:else name="Name119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20" func="var" arg="hierBranch" op="equ" val="init">
                      <dgm:alg type="hierChild"/>
                    </dgm:if>
                    <dgm:else name="Name12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2" ref="rep2a"/>
                </dgm:layoutNode>
                <dgm:layoutNode name="hierChild7">
                  <dgm:choose name="Name123">
                    <dgm:if name="Name12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2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6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5-24T09:02:55.001"/>
    </inkml:context>
    <inkml:brush xml:id="br0">
      <inkml:brushProperty name="width" value="0.05" units="cm"/>
      <inkml:brushProperty name="height" value="0.05" units="cm"/>
      <inkml:brushProperty name="color" value="#FFFFFF"/>
      <inkml:brushProperty name="ignorePressure" value="1"/>
    </inkml:brush>
  </inkml:definitions>
  <inkml:trace contextRef="#ctx0" brushRef="#br0">40 288,'203'0,"-186"2,-23 2,-25 4,-31-4,36-3,20-1,8 0,-1-1,-6 1,-19 1,19 0,0-1,0 1,0 0,0 0,0 0,1 0,-1 1,-9 4,14-6,0 0,-1 1,1-1,0 0,0 0,-1 1,1-1,0 0,0 0,0 1,-1-1,1 0,0 0,0 1,0-1,0 0,0 1,-1-1,1 0,0 1,0-1,0 0,0 1,0-1,0 0,0 1,0-1,0 0,0 1,0-1,1 0,-1 1,0-1,0 0,0 1,0-1,0 0,1 1,-1-1,0 0,0 0,0 1,1-1,15 12,-2-2,-14-10,1 1,-1-1,1 1,-1 0,1-1,-1 1,1 0,-1 0,0-1,1 1,-1 0,0 0,0 0,0-1,1 1,-1 0,0 0,0 0,0 0,0-1,-1 1,1 0,0 0,0 0,0-1,-1 1,1 0,0 0,-1 0,-1 1,0 0,0 0,0-1,0 1,0-1,0 1,-4 1,-11 8,16-10,1-1,-1 1,1-1,0 1,-1-1,1 1,-1-1,1 1,0 0,0-1,-1 1,1-1,0 1,0 0,0-1,0 1,0 0,0-1,0 1,0 0,0-1,0 1,0 0,0-1,0 2,1-1,0 0,0 0,-1 0,1 0,0 0,0 0,0 0,0 0,0-1,1 1,-1 0,0 0,0-1,0 1,1-1,-1 1,2-1,28 9,-19-7,-7 0,13 4,-19-4,-12-1,-66-2,72 3,14 3,15 3,34-4,-46-4,-15 0,-112 0,135 2,-1 0,0 2,0 0,-1 1,22 9,-32-12,-1 1,1 0,0 1,-1-1,7 6,9 7,-21-16,1 0,-1 0,0 0,1 0,-1 0,0 0,1 0,-1 0,0 0,1 0,-1 0,0 0,1 0,-1 0,0 0,1 0,-1 0,0 0,1 0,-1-1,0 1,0 0,1 0,-1 0,0-1,0 1,1 0,-1 0,0-1,0 1,0 0,1-1,-1 1,0 0,0 0,0-1,0 1,0 0,0-1,1 1,-1 0,0-1,0 1,0 0,0-1,0 1,0 0,-1-1,1 1,0 0,0-1,1-23,-2 21,-2-221,2 210,0-1,-6-22,-1-16,8 17,1 29,-1 0,0-1,0 1,0 0,-1-1,0 1,-1 0,1 0,-5-12,5 19,1-1,-1 0,1 0,-1 0,1 0,-1 1,1-1,-1 0,0 1,1-1,-1 0,0 1,0-1,0 1,1-1,-1 1,0-1,0 1,0 0,0-1,0 1,0 0,0 0,0 0,0 0,-1 0,0 0,1 1,-1-1,1 1,-1 0,1 0,-1 0,1-1,0 1,-1 1,1-1,0 0,0 0,0 0,-1 2,-3 3,1 1,0-1,1 1,0 0,-4 11,1 7,1 1,-1 29,4-30,-5-4,7-21,0 0,0 0,0 0,0 1,0-1,0 0,0 0,0 0,0 0,0 0,0 0,0 0,0 0,0 0,0 0,0 0,0 0,-1 0,1 0,0 0,0 0,0 0,0 0,0 0,0 0,0 0,0 0,0 0,0 0,0 0,0 0,-1 0,1 0,0 0,0 0,0 0,0 0,0 0,0 0,0 0,0 0,0 0,0 0,0 0,0 0,0 0,0 0,0 0,-1 0,1 0,0 0,0 0,0 0,0 0,0-1,0 1,0 0,0 0,0 0,0 0,0 0,0 0,0 0,0 0,0-14,0 14,0-21,2 0,0 1,2-1,0 1,11-33,-14 59,1-1,-1 1,-1-1,1 11,-2 120,2-145,0 1,0 0,1-1,0 1,0 0,1 0,0 0,0 0,1 1,0-1,6-7,10-13,35-36,-28 33,-24 28,0 0,0 1,0 0,0-1,1 1,-1 0,0 1,1-1,0 1,-1-1,1 1,0 0,0 0,-1 1,7-1,7 0,1 1,20 2,-9-1,117-1,56 2,-98 15,-88-16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5-24T09:03:03.924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1160 250,'0'-3,"0"0,-1 0,0 0,0 0,0 1,0-1,0 0,0 0,-1 1,1-1,-1 1,0-1,1 1,-1-1,0 1,-5-4,-5-3,0 0,-15-9,13 9,-26-17,-1 2,-2 2,-60-23,79 36,-1 2,0 0,0 2,0 1,-1 1,0 1,0 1,-27 3,-86 0,4 0,127-1,1 0,-1 1,1 1,0-1,-1 1,2 0,-14 9,12-7,0-1,-1 0,1 0,-18 4,4-4,-30 1,-8 1,12 0,177-7,-58 3,3448-2,-3502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5-24T09:03:29.449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12 1,'-11'77,"11"-73,0-1,0 1,0-1,0 1,0-1,2 6,-2-9,0 0,0 1,0-1,1 0,-1 0,0 0,0 0,0 0,0 0,0 1,0-1,1 0,-1 0,0 0,0 0,0 0,0 0,1 0,-1 0,0 0,0 0,0 0,0 0,1 1,-1-1,0 0,0 0,0-1,1 1,-1 0,0 0,0 0,0 0,0 0,1 0,-1 0,0 0,0 0,0 0,1 0,12-13,1-5,-7 8,0 1,1 0,1 0,11-9,-20 18,0-1,1 1,-1 0,1-1,-1 1,1 0,-1-1,0 1,1 0,-1 0,1-1,0 1,-1 0,1 0,-1 0,1 0,-1 0,1 0,-1 0,1 0,-1 0,1 0,0 0,-1 0,1 0,-1 0,1 1,-1-1,1 0,-1 0,1 1,-1-1,1 0,0 1,0 1,-1-1,1 1,0-1,0 1,-1-1,1 1,-1 0,1-1,-1 1,0 0,1 2,-1 4,0 1,0 0,-2 13,-2-12,-1-3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5-24T09:03:38.070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45 25,'0'2,"-2"1,-2-1,-1 2,0 0,-2-1,0-3,1-2,2-4,1-2,2-2,4 1,1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5-24T09:04:39.530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398 45,'-3'1,"0"-1,1 1,-1 0,0 0,1 1,-1-1,0 0,1 1,0 0,-1 0,1-1,-4 5,3-3,0 0,0-1,-1 1,1-1,-1 0,0 0,-4 2,-74 12,56-12,-38 11,33 0,27-12,1-1,0 0,-1 0,0 0,1-1,-1 1,0-1,0 0,0 0,-4 0,5-1,-1 0,1 1,0-1,-1 1,1-1,-1 1,1 0,0 0,0 1,-6 2,8-3,0 1,-1 0,1-1,0 1,0 0,0-1,0 1,0 0,0 0,0 0,1 0,-1 0,1 0,-1 0,1 0,0 0,0 1,0-1,0 2,-1 17,-1-1,-1 0,-1 0,-10 29,14-49,0 1,0-1,0 0,0 1,0-1,0 0,0 1,0-1,0 1,0-1,0 0,0 1,0-1,0 1,0-1,0 0,0 1,0-1,1 0,-1 1,0-1,0 0,0 1,1-1,-1 0,0 1,0-1,1 0,-1 0,1 1,14 2,15-6,-13-2,-1-1,-1 0,1-1,-1-1,19-13,5-2,-23 14,0 2,25-9,-30 11,1 0,-1-1,20-13,-21 12,0 1,1 0,0 0,17-6,22-8,-38 14,0 1,0 1,24-7,19-3,-40 9,-1 1,26-3,130-2,218 3,-227 8,41-1,223-3,-358-3,97-22,-95 15,-18-2,-36 10,-1 0,23-2,65 1,120 11,-19 1,-118-8,137 3,-177 1,0 2,83 20,-15 13,-61-20,-36-12,1-2,0-1,0 0,23 1,72-4,-51-1,-50 0,0 0,0-1,0 0,17-7,21-3,10 6,0 3,68 4,-31 1,-63-2,1 1,32 6,-49-5,-12-1,0-1,0 1,-1 0,1 0,-1 0,7 4,-10-5,1 1,-1 0,0 0,0 0,1 0,-1 1,0-1,0 0,0 0,0 1,0-1,-1 0,1 1,0-1,-1 1,1-1,-1 1,1 0,-1-1,0 1,0-1,1 1,-1 2,-3 62,2-52,0 0,0 0,2 0,-1 0,2 0,3 18,-2-25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5-24T09:05:32.752"/>
    </inkml:context>
    <inkml:brush xml:id="br0">
      <inkml:brushProperty name="width" value="0.025" units="cm"/>
      <inkml:brushProperty name="height" value="0.025" units="cm"/>
      <inkml:brushProperty name="color" value="#FFC114"/>
      <inkml:brushProperty name="ignorePressure" value="1"/>
    </inkml:brush>
  </inkml:definitions>
  <inkml:trace contextRef="#ctx0" brushRef="#br0">34 18,'-4'114,"4"-170,0 35,0 21,0 9,1 66,-3 80,0-163,-4-12,6 20,0 0,0 0,0 0,0 0,0 0,0 0,0 0,0 0,0 0,0-1,0 1,0 0,0 0,0 0,0 0,0 0,0 0,0 0,0 0,0 0,0 0,-1 0,1 0,0 0,0 0,0 0,0 0,0 0,0 0,0 0,0 0,0 0,0 0,0 0,0 0,0 0,0 0,0 0,-1 0,1 0,0 0,0 0,0 0,0 0,0 0,0 0,0 0,0 0,0 0,0 0,0 0,0 0,0 0,0 0,0 0,-1 0,1 0,0 0,0 0,0 0,0 0,0 0,0 0,0 0,0 0,0 1,0-1,0 0,-2 14,-5 14,3-17,2-10,2-6,-1-18,0 17,1-1,-1 1,2-1,-1 1,1-1,2-10,-3 16,0 1,0 0,0-1,0 1,0 0,0 0,0-1,0 1,0 0,0-1,0 1,0 0,0-1,1 1,-1 0,0 0,0-1,0 1,0 0,1 0,-1-1,0 1,0 0,1 0,-1 0,0-1,0 1,1 0,-1 0,0 0,1 0,-1 0,0 0,0-1,1 1,-1 0,0 0,1 0,-1 0,0 0,1 0,-1 0,0 0,1 0,-1 1,0-1,0 0,1 0,-1 0,0 0,1 0,-1 0,0 1,0-1,1 0,-1 0,0 0,0 1,0-1,1 0,-1 0,0 1,0-1,9 19,-9 7,0-23,0 1,-1 0,2 0,-1-1,0 1,1 0,-1-1,1 1,2 5,-3-9,0 0,0 0,0 0,0 0,0 0,0 0,0 0,0 0,0 0,0 1,1-1,-1 0,0 0,0 0,0 0,0 0,0 0,0 0,0 0,0 0,0 0,0 0,0 0,0 0,0 0,1 0,-1 0,0 0,0 0,0 0,0 0,0 0,0 0,0 0,0 0,0 0,0 0,0 0,0 0,1 0,-1 0,0 0,0 0,0 0,0 0,0 0,0-1,0 1,0 0,0 0,0 0,0 0,0 0,0 0,0 0,0 0,0 0,0 0,0 0,0 0,0 0,0-1,0 1,0 0,2-9,0-9,-3-268,1 282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5-24T09:06:13.720"/>
    </inkml:context>
    <inkml:brush xml:id="br0">
      <inkml:brushProperty name="width" value="0.025" units="cm"/>
      <inkml:brushProperty name="height" value="0.025" units="cm"/>
      <inkml:brushProperty name="color" value="#FFC114"/>
      <inkml:brushProperty name="ignorePressure" value="1"/>
    </inkml:brush>
  </inkml:definitions>
  <inkml:trace contextRef="#ctx0" brushRef="#br0">0 1,'0'508,"0"-491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5-24T09:06:30.739"/>
    </inkml:context>
    <inkml:brush xml:id="br0">
      <inkml:brushProperty name="width" value="0.025" units="cm"/>
      <inkml:brushProperty name="height" value="0.025" units="cm"/>
      <inkml:brushProperty name="color" value="#FFC114"/>
      <inkml:brushProperty name="ignorePressure" value="1"/>
    </inkml:brush>
  </inkml:definitions>
  <inkml:trace contextRef="#ctx0" brushRef="#br0">1 1,'5'169,"-5"86,0-251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5-24T09:06:34.186"/>
    </inkml:context>
    <inkml:brush xml:id="br0">
      <inkml:brushProperty name="width" value="0.025" units="cm"/>
      <inkml:brushProperty name="height" value="0.025" units="cm"/>
      <inkml:brushProperty name="color" value="#FFC114"/>
      <inkml:brushProperty name="ignorePressure" value="1"/>
    </inkml:brush>
  </inkml:definitions>
  <inkml:trace contextRef="#ctx0" brushRef="#br0">1 1,'0'368,"0"-363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317</Words>
  <Application>Microsoft Office PowerPoint</Application>
  <PresentationFormat>Widescreen</PresentationFormat>
  <Paragraphs>70</Paragraphs>
  <Slides>10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.AppleSystemUIFont</vt:lpstr>
      <vt:lpstr>Arial</vt:lpstr>
      <vt:lpstr>Arial Black</vt:lpstr>
      <vt:lpstr>Calibri</vt:lpstr>
      <vt:lpstr>Times New Roman</vt:lpstr>
      <vt:lpstr>1_Office Theme</vt:lpstr>
      <vt:lpstr>1_Office Theme</vt:lpstr>
      <vt:lpstr>PowerPoint Presentation</vt:lpstr>
      <vt:lpstr>L'égalité juridique est le premier pas vers l'égalité des sexes</vt:lpstr>
      <vt:lpstr>Dans le monde, les femmes n'ont que les ¾ des droits reconnus aux hommes</vt:lpstr>
      <vt:lpstr>L'égalité des sexes est une décision économique intelligente</vt:lpstr>
      <vt:lpstr>Les progrès observés en République démocratique du Congo</vt:lpstr>
      <vt:lpstr>Restrictions du Code de la famille de 1987 abolies en 2016</vt:lpstr>
      <vt:lpstr>Facteurs de réussite ayant permis les réformes en faveur de l'égalité des sexes au Congo</vt:lpstr>
      <vt:lpstr>Impact positif des réformes et défis restants</vt:lpstr>
      <vt:lpstr>Lisez l’étude de cas pour en savoir plus sur  Les Femmes, l’Entreprise et le Droit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Anna Gossett</dc:creator>
  <cp:lastModifiedBy>Viktoria Khaitina</cp:lastModifiedBy>
  <cp:revision>2</cp:revision>
  <cp:lastPrinted>2022-03-08T12:29:18Z</cp:lastPrinted>
  <dcterms:created xsi:type="dcterms:W3CDTF">2018-02-14T16:34:01Z</dcterms:created>
  <dcterms:modified xsi:type="dcterms:W3CDTF">2022-07-21T17:41:49Z</dcterms:modified>
</cp:coreProperties>
</file>